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9" r:id="rId5"/>
    <p:sldId id="258" r:id="rId6"/>
    <p:sldId id="260" r:id="rId7"/>
    <p:sldId id="263" r:id="rId8"/>
    <p:sldId id="261" r:id="rId9"/>
    <p:sldId id="262" r:id="rId10"/>
    <p:sldId id="264"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1B292EF-2F7D-4B3A-819E-4F28D0FC9E02}" type="datetimeFigureOut">
              <a:rPr lang="ru-RU" smtClean="0"/>
              <a:t>07.07.2015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1FAF1-9FC1-4182-9BD9-CB5234CBDE1C}"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B292EF-2F7D-4B3A-819E-4F28D0FC9E02}" type="datetimeFigureOut">
              <a:rPr lang="ru-RU" smtClean="0"/>
              <a:t>07.07.2015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1FAF1-9FC1-4182-9BD9-CB5234CBDE1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B292EF-2F7D-4B3A-819E-4F28D0FC9E02}" type="datetimeFigureOut">
              <a:rPr lang="ru-RU" smtClean="0"/>
              <a:t>07.07.2015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1FAF1-9FC1-4182-9BD9-CB5234CBDE1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B292EF-2F7D-4B3A-819E-4F28D0FC9E02}" type="datetimeFigureOut">
              <a:rPr lang="ru-RU" smtClean="0"/>
              <a:t>07.07.2015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1FAF1-9FC1-4182-9BD9-CB5234CBDE1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1B292EF-2F7D-4B3A-819E-4F28D0FC9E02}" type="datetimeFigureOut">
              <a:rPr lang="ru-RU" smtClean="0"/>
              <a:t>07.07.2015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1FAF1-9FC1-4182-9BD9-CB5234CBDE1C}"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1B292EF-2F7D-4B3A-819E-4F28D0FC9E02}" type="datetimeFigureOut">
              <a:rPr lang="ru-RU" smtClean="0"/>
              <a:t>07.07.2015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1FAF1-9FC1-4182-9BD9-CB5234CBDE1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1B292EF-2F7D-4B3A-819E-4F28D0FC9E02}" type="datetimeFigureOut">
              <a:rPr lang="ru-RU" smtClean="0"/>
              <a:t>07.07.2015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A1FAF1-9FC1-4182-9BD9-CB5234CBDE1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1B292EF-2F7D-4B3A-819E-4F28D0FC9E02}" type="datetimeFigureOut">
              <a:rPr lang="ru-RU" smtClean="0"/>
              <a:t>07.07.2015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A1FAF1-9FC1-4182-9BD9-CB5234CBDE1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1B292EF-2F7D-4B3A-819E-4F28D0FC9E02}" type="datetimeFigureOut">
              <a:rPr lang="ru-RU" smtClean="0"/>
              <a:t>07.07.2015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A1FAF1-9FC1-4182-9BD9-CB5234CBDE1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B292EF-2F7D-4B3A-819E-4F28D0FC9E02}" type="datetimeFigureOut">
              <a:rPr lang="ru-RU" smtClean="0"/>
              <a:t>07.07.2015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1FAF1-9FC1-4182-9BD9-CB5234CBDE1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B292EF-2F7D-4B3A-819E-4F28D0FC9E02}" type="datetimeFigureOut">
              <a:rPr lang="ru-RU" smtClean="0"/>
              <a:t>07.07.2015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1FAF1-9FC1-4182-9BD9-CB5234CBDE1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292EF-2F7D-4B3A-819E-4F28D0FC9E02}" type="datetimeFigureOut">
              <a:rPr lang="ru-RU" smtClean="0"/>
              <a:t>07.07.2015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1FAF1-9FC1-4182-9BD9-CB5234CBDE1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вета\Desktop\Плакат Мы против туберкулеза_jpg.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Света\Desktop\туб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noAutofit/>
          </a:bodyPr>
          <a:lstStyle/>
          <a:p>
            <a:pPr algn="l"/>
            <a:r>
              <a:rPr lang="ru-RU" sz="2800" b="1" dirty="0" smtClean="0">
                <a:latin typeface="Times New Roman" pitchFamily="18" charset="0"/>
                <a:cs typeface="Times New Roman" pitchFamily="18" charset="0"/>
              </a:rPr>
              <a:t>Профилактика туберкулеза:</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1. Ежегодно проходить флюорографическое обследование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2.Соблюдать правила личной гигиены (держать в чистоте тело, бельё, одежду, жилище)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3.Соблюдать гигиену питания (тщательно мыть продукты, подвергать их термической обработке)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4.Отказатьсяот вредных привычек(алкоголь, курение)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5.Поддерживать свой иммунитет (принимать витамины, закаливаться, чаще бывать на свежем воздухе)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6.Стараться избегать мест массового скопления людей</a:t>
            </a:r>
            <a:endParaRPr lang="ru-RU" sz="28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Света\Desktop\506609.jpg"/>
          <p:cNvPicPr>
            <a:picLocks noChangeAspect="1" noChangeArrowheads="1"/>
          </p:cNvPicPr>
          <p:nvPr/>
        </p:nvPicPr>
        <p:blipFill>
          <a:blip r:embed="rId2"/>
          <a:srcRect/>
          <a:stretch>
            <a:fillRect/>
          </a:stretch>
        </p:blipFill>
        <p:spPr bwMode="auto">
          <a:xfrm>
            <a:off x="500034" y="285728"/>
            <a:ext cx="8358246" cy="657227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Света\Desktop\img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Света\Desktop\img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Света\Desktop\0007-007-Vazhnaja-osobennost-mikobakterii-tuberkuljoz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Света\Desktop\img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Света\Desktop\0015-015-Simptomy-tuberkulez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Света\Desktop\402_tuberkulosis_2.jpg"/>
          <p:cNvPicPr>
            <a:picLocks noChangeAspect="1" noChangeArrowheads="1"/>
          </p:cNvPicPr>
          <p:nvPr/>
        </p:nvPicPr>
        <p:blipFill>
          <a:blip r:embed="rId2"/>
          <a:srcRect/>
          <a:stretch>
            <a:fillRect/>
          </a:stretch>
        </p:blipFill>
        <p:spPr bwMode="auto">
          <a:xfrm>
            <a:off x="-285784" y="0"/>
            <a:ext cx="9072626" cy="68579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368544"/>
          </a:xfrm>
        </p:spPr>
        <p:txBody>
          <a:bodyPr>
            <a:noAutofit/>
          </a:bodyPr>
          <a:lstStyle/>
          <a:p>
            <a:r>
              <a:rPr lang="ru-RU" sz="3200" dirty="0" smtClean="0"/>
              <a:t>Диагностика туберкулеза: флюорография, рентгенография, компьютерная томография, кожная туберкулиновая проба (реакция манту), метод </a:t>
            </a:r>
            <a:r>
              <a:rPr lang="ru-RU" sz="3200" dirty="0" err="1" smtClean="0"/>
              <a:t>полимеразной</a:t>
            </a:r>
            <a:r>
              <a:rPr lang="ru-RU" sz="3200" dirty="0" smtClean="0"/>
              <a:t> цепной реакции и др.</a:t>
            </a:r>
            <a:endParaRPr lang="ru-RU" sz="3200" dirty="0"/>
          </a:p>
        </p:txBody>
      </p:sp>
      <p:pic>
        <p:nvPicPr>
          <p:cNvPr id="8194" name="Picture 2" descr="C:\Users\Света\Desktop\136.jpg"/>
          <p:cNvPicPr>
            <a:picLocks noChangeAspect="1" noChangeArrowheads="1"/>
          </p:cNvPicPr>
          <p:nvPr/>
        </p:nvPicPr>
        <p:blipFill>
          <a:blip r:embed="rId2"/>
          <a:srcRect/>
          <a:stretch>
            <a:fillRect/>
          </a:stretch>
        </p:blipFill>
        <p:spPr bwMode="auto">
          <a:xfrm>
            <a:off x="571472" y="2857496"/>
            <a:ext cx="3595684" cy="3571900"/>
          </a:xfrm>
          <a:prstGeom prst="rect">
            <a:avLst/>
          </a:prstGeom>
          <a:noFill/>
        </p:spPr>
      </p:pic>
      <p:pic>
        <p:nvPicPr>
          <p:cNvPr id="8195" name="Picture 3" descr="C:\Users\Света\Desktop\h9991648_001.jpg"/>
          <p:cNvPicPr>
            <a:picLocks noChangeAspect="1" noChangeArrowheads="1"/>
          </p:cNvPicPr>
          <p:nvPr/>
        </p:nvPicPr>
        <p:blipFill>
          <a:blip r:embed="rId3"/>
          <a:srcRect/>
          <a:stretch>
            <a:fillRect/>
          </a:stretch>
        </p:blipFill>
        <p:spPr bwMode="auto">
          <a:xfrm>
            <a:off x="4643438" y="2928934"/>
            <a:ext cx="3952904" cy="328612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Света\Desktop\8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27</Words>
  <Application>Microsoft Office PowerPoint</Application>
  <PresentationFormat>Экран (4:3)</PresentationFormat>
  <Paragraphs>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Диагностика туберкулеза: флюорография, рентгенография, компьютерная томография, кожная туберкулиновая проба (реакция манту), метод полимеразной цепной реакции и др.</vt:lpstr>
      <vt:lpstr>Слайд 9</vt:lpstr>
      <vt:lpstr>Слайд 10</vt:lpstr>
      <vt:lpstr>Профилактика туберкулеза: 1. Ежегодно проходить флюорографическое обследование  2.Соблюдать правила личной гигиены (держать в чистоте тело, бельё, одежду, жилище) 3.Соблюдать гигиену питания (тщательно мыть продукты, подвергать их термической обработке) 4.Отказатьсяот вредных привычек(алкоголь, курение) 5.Поддерживать свой иммунитет (принимать витамины, закаливаться, чаще бывать на свежем воздухе) 6.Стараться избегать мест массового скопления людей</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Света</dc:creator>
  <cp:lastModifiedBy>Света</cp:lastModifiedBy>
  <cp:revision>15</cp:revision>
  <dcterms:created xsi:type="dcterms:W3CDTF">2015-07-07T06:46:25Z</dcterms:created>
  <dcterms:modified xsi:type="dcterms:W3CDTF">2015-07-07T09:10:21Z</dcterms:modified>
</cp:coreProperties>
</file>